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81" r:id="rId2"/>
    <p:sldId id="385" r:id="rId3"/>
    <p:sldId id="384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66"/>
    <a:srgbClr val="006600"/>
    <a:srgbClr val="003399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4" autoAdjust="0"/>
    <p:restoredTop sz="94695"/>
  </p:normalViewPr>
  <p:slideViewPr>
    <p:cSldViewPr snapToGrid="0" snapToObjects="1">
      <p:cViewPr varScale="1">
        <p:scale>
          <a:sx n="108" d="100"/>
          <a:sy n="108" d="100"/>
        </p:scale>
        <p:origin x="18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ACEFC-FA51-FEE8-3D6A-2D00BE148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1B81F5-55A6-CEAF-75C0-69EB3A2B7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81B3B-42E8-FFE3-D241-C9D970ED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A873DE-7666-5792-1B31-C7D8B70E0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13ABD-EDEF-3F32-D98A-D1156752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1660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8877F-FC32-493E-885F-B518E71A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36FADB-6582-FD1D-00C1-A8A42424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277DFE-D889-E22D-D6BB-F72AF182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AF0205-17AA-F204-6E4F-2EFF7C7D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B3C1AB-9221-3B30-EF9F-3C914F7A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8680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A6F98B-DF3F-6EBB-732D-6FDC0C90D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B76B8D-98B0-C2BC-0C12-76BFD65D5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477828-634F-B7BF-78EE-5FD87999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DD2E57-1EFD-DFCB-BBD4-7F7E92EE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443931-3BF2-25C8-310A-C2B5DE3AB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5480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2849B-AE1E-6803-CCE4-3BA67DD6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A53CD7-B6B5-9DCB-4B03-A25C4090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6411A-FC87-CE9A-24E7-056F294B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E1EE18-83ED-167F-40DD-714B73A0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FF85BB-1453-9B4B-865C-BFDAD734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1505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214E4F-E7A5-EACD-468F-E41FA45B1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8C0FB9-4E12-86FD-D789-B4769D66B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40DBEA-4A24-7FCA-69CF-8795A5C90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28AC-6337-FCEF-D196-D3912374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E87636-D91F-39D8-087B-BCD58CCE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7121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EB74E7-1579-2EBA-5756-1BB8BEBA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77E739-DA4A-822D-26DB-D11B9B0E7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274D75-A0B3-7CE4-C4EA-D3EF5D765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2E8D4F-6226-556D-A645-D2AE2E19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80DA95-543E-811B-F189-3B7A237F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7A06B6-2D06-855C-4597-C6CFA249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7592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2B498-72ED-2ACE-9006-EA4C186A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C77170-8386-520E-30A7-6BC10F80C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FD8E4B-D693-E96F-1165-2D36192FA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D5E521-BAC2-7BAF-BCB4-FD3E56A41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A1B960-AB80-60D7-7408-488C57C82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206A6D-12E1-C3E2-A5D0-B447559F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A2C809-5E32-D935-C37E-680ECF33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5E61CF-B6A1-067F-B6AE-791EB722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462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F8FA3-0458-18AE-F4FE-FCAA43E5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046948-4D75-CC92-D257-8BE0E5BD9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6D767E-0ACA-6CBD-6E8B-D591E7414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876231-8DB0-E348-9D04-C5B00BB3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9311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657D2A-EEA5-CBAB-E5D6-027548782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B41862-74CC-CB05-5F49-FA0E521A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4260BB-1266-982B-638B-9F1432CC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267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7D03F-39D6-8D67-8B24-5A8DA4D4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428C4C-73FC-A2BC-D1D2-34545EE5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97FA52-D815-5682-67AE-3C302ACCE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F09FAA-5388-5F10-B4FB-51ED5C37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C109AF-BBC1-4D2A-2B39-440D6E6D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805F05-D08F-668E-F953-93657844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8317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C1402-A7BD-1128-53C2-569ECF28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C0E13E-F0F4-EBDC-754D-D03DA2506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C5F0D-EA47-7F73-E8E7-C6B9B8C30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66E7BA-12C7-D3EF-6F2C-BEABFFFB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594859-672B-8AB0-617E-A246BD84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4E43D0-28D3-8526-D1EB-BC45180E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9036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D986DF-14BE-5D32-C609-930166A2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47870F-9DF6-9840-3DDC-95F2B0F38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4EEC02-C173-89A6-AA8B-E248DE7BC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0A25-D371-D24C-B1CA-B9E30E76789C}" type="datetimeFigureOut">
              <a:rPr lang="es-ES_tradnl" smtClean="0"/>
              <a:t>04/12/2024</a:t>
            </a:fld>
            <a:endParaRPr lang="es-ES_tradn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D64AE-6B53-635C-2471-A610E2D02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66CCE3-1137-D8D8-F25F-AEF2658E0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534EC-6AAA-4A4A-9E35-8ADFE65A6EA8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7788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50F26-AA48-70B3-395F-08027AD66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eg">
            <a:extLst>
              <a:ext uri="{FF2B5EF4-FFF2-40B4-BE49-F238E27FC236}">
                <a16:creationId xmlns:a16="http://schemas.microsoft.com/office/drawing/2014/main" id="{FCAF9A9F-F25C-9F73-572D-A415941144EE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9" b="97403" l="3008" r="95489">
                        <a14:foregroundMark x1="4511" y1="87446" x2="4511" y2="87446"/>
                        <a14:foregroundMark x1="10902" y1="93074" x2="10902" y2="93074"/>
                        <a14:foregroundMark x1="16917" y1="87013" x2="16917" y2="87013"/>
                        <a14:foregroundMark x1="25188" y1="90476" x2="25188" y2="90476"/>
                        <a14:foregroundMark x1="31203" y1="90043" x2="31203" y2="90043"/>
                        <a14:foregroundMark x1="30827" y1="98268" x2="30827" y2="98268"/>
                        <a14:foregroundMark x1="40226" y1="89610" x2="40226" y2="89610"/>
                        <a14:foregroundMark x1="50376" y1="88745" x2="50376" y2="88745"/>
                        <a14:foregroundMark x1="59398" y1="88745" x2="59398" y2="88745"/>
                        <a14:foregroundMark x1="68045" y1="87879" x2="68045" y2="87879"/>
                        <a14:foregroundMark x1="78195" y1="87879" x2="78195" y2="87879"/>
                        <a14:foregroundMark x1="81203" y1="87879" x2="81203" y2="87879"/>
                        <a14:foregroundMark x1="84586" y1="88312" x2="84586" y2="88312"/>
                        <a14:foregroundMark x1="90226" y1="88312" x2="90226" y2="88312"/>
                        <a14:foregroundMark x1="95489" y1="88312" x2="95489" y2="88312"/>
                        <a14:foregroundMark x1="72556" y1="93506" x2="72556" y2="93506"/>
                        <a14:foregroundMark x1="72556" y1="93939" x2="72556" y2="93939"/>
                        <a14:foregroundMark x1="72180" y1="93939" x2="72180" y2="93939"/>
                        <a14:foregroundMark x1="49624" y1="7359" x2="49624" y2="7359"/>
                        <a14:foregroundMark x1="27820" y1="20346" x2="27820" y2="20346"/>
                        <a14:foregroundMark x1="62406" y1="9091" x2="62406" y2="9091"/>
                        <a14:foregroundMark x1="29323" y1="23377" x2="29323" y2="23377"/>
                        <a14:foregroundMark x1="29699" y1="20346" x2="29699" y2="23377"/>
                        <a14:foregroundMark x1="29323" y1="16450" x2="31955" y2="29437"/>
                        <a14:foregroundMark x1="37970" y1="31602" x2="42481" y2="31602"/>
                        <a14:foregroundMark x1="36090" y1="33766" x2="36090" y2="33766"/>
                        <a14:foregroundMark x1="35338" y1="32468" x2="35338" y2="32468"/>
                        <a14:foregroundMark x1="60902" y1="46320" x2="60902" y2="46320"/>
                        <a14:foregroundMark x1="16917" y1="38095" x2="16917" y2="38095"/>
                        <a14:foregroundMark x1="18045" y1="60606" x2="18045" y2="60606"/>
                        <a14:foregroundMark x1="19173" y1="64069" x2="19173" y2="64069"/>
                        <a14:foregroundMark x1="43233" y1="9091" x2="43233" y2="9091"/>
                        <a14:foregroundMark x1="75188" y1="16883" x2="75188" y2="16883"/>
                        <a14:foregroundMark x1="16165" y1="51948" x2="16165" y2="51948"/>
                        <a14:foregroundMark x1="16541" y1="38961" x2="16541" y2="38961"/>
                        <a14:foregroundMark x1="56767" y1="40693" x2="56767" y2="40693"/>
                        <a14:foregroundMark x1="56015" y1="42424" x2="56015" y2="42424"/>
                        <a14:foregroundMark x1="56015" y1="42424" x2="56015" y2="4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09" y="770694"/>
            <a:ext cx="1320346" cy="11068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3B572D18-1CAD-5C83-BD0C-1EEBCFFCDA6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8512" y="5611999"/>
            <a:ext cx="1764662" cy="7849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B0BDF90-AC45-C6F5-DBDE-AB8730922487}"/>
              </a:ext>
            </a:extLst>
          </p:cNvPr>
          <p:cNvSpPr txBox="1"/>
          <p:nvPr/>
        </p:nvSpPr>
        <p:spPr>
          <a:xfrm>
            <a:off x="1288553" y="473396"/>
            <a:ext cx="561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3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CORPORACIÓN AUTÓNOMA REGIONAL DE LA GUAJIRA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MX" b="1" dirty="0"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INGENIERÍA DE DESARROLLO LIMPIO </a:t>
            </a:r>
            <a:endParaRPr lang="es-CO" b="1" dirty="0"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3" name="Imagen 12" descr="Una roca en el agua&#10;&#10;Descripción generada automáticamente con confianza media">
            <a:extLst>
              <a:ext uri="{FF2B5EF4-FFF2-40B4-BE49-F238E27FC236}">
                <a16:creationId xmlns:a16="http://schemas.microsoft.com/office/drawing/2014/main" id="{E78DDEA0-6982-47FA-176D-95C6945D99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01" y="1904976"/>
            <a:ext cx="6096516" cy="28913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B8D5FBB-EC14-E080-A483-CEF2E2FB1E59}"/>
              </a:ext>
            </a:extLst>
          </p:cNvPr>
          <p:cNvSpPr txBox="1"/>
          <p:nvPr/>
        </p:nvSpPr>
        <p:spPr>
          <a:xfrm>
            <a:off x="1095704" y="4722402"/>
            <a:ext cx="695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Plan</a:t>
            </a:r>
            <a:r>
              <a:rPr lang="es-MX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de Ordenamiento del Recurso Hídrico - PORH del Sistema Maluisa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49D1CDB-B639-D505-EC83-58AEFDC17A8E}"/>
              </a:ext>
            </a:extLst>
          </p:cNvPr>
          <p:cNvSpPr txBox="1"/>
          <p:nvPr/>
        </p:nvSpPr>
        <p:spPr>
          <a:xfrm>
            <a:off x="2651468" y="5516002"/>
            <a:ext cx="364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SOBRE EL PROYECTO -INTRODUCCION</a:t>
            </a:r>
            <a:endParaRPr lang="es-C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0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D1711-7FA6-E56B-2D05-881B88E45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eg">
            <a:extLst>
              <a:ext uri="{FF2B5EF4-FFF2-40B4-BE49-F238E27FC236}">
                <a16:creationId xmlns:a16="http://schemas.microsoft.com/office/drawing/2014/main" id="{EA0FC7B3-6099-0057-0105-5BAF22C9F23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9" b="97403" l="3008" r="95489">
                        <a14:foregroundMark x1="4511" y1="87446" x2="4511" y2="87446"/>
                        <a14:foregroundMark x1="10902" y1="93074" x2="10902" y2="93074"/>
                        <a14:foregroundMark x1="16917" y1="87013" x2="16917" y2="87013"/>
                        <a14:foregroundMark x1="25188" y1="90476" x2="25188" y2="90476"/>
                        <a14:foregroundMark x1="31203" y1="90043" x2="31203" y2="90043"/>
                        <a14:foregroundMark x1="30827" y1="98268" x2="30827" y2="98268"/>
                        <a14:foregroundMark x1="40226" y1="89610" x2="40226" y2="89610"/>
                        <a14:foregroundMark x1="50376" y1="88745" x2="50376" y2="88745"/>
                        <a14:foregroundMark x1="59398" y1="88745" x2="59398" y2="88745"/>
                        <a14:foregroundMark x1="68045" y1="87879" x2="68045" y2="87879"/>
                        <a14:foregroundMark x1="78195" y1="87879" x2="78195" y2="87879"/>
                        <a14:foregroundMark x1="81203" y1="87879" x2="81203" y2="87879"/>
                        <a14:foregroundMark x1="84586" y1="88312" x2="84586" y2="88312"/>
                        <a14:foregroundMark x1="90226" y1="88312" x2="90226" y2="88312"/>
                        <a14:foregroundMark x1="95489" y1="88312" x2="95489" y2="88312"/>
                        <a14:foregroundMark x1="72556" y1="93506" x2="72556" y2="93506"/>
                        <a14:foregroundMark x1="72556" y1="93939" x2="72556" y2="93939"/>
                        <a14:foregroundMark x1="72180" y1="93939" x2="72180" y2="93939"/>
                        <a14:foregroundMark x1="49624" y1="7359" x2="49624" y2="7359"/>
                        <a14:foregroundMark x1="27820" y1="20346" x2="27820" y2="20346"/>
                        <a14:foregroundMark x1="62406" y1="9091" x2="62406" y2="9091"/>
                        <a14:foregroundMark x1="29323" y1="23377" x2="29323" y2="23377"/>
                        <a14:foregroundMark x1="29699" y1="20346" x2="29699" y2="23377"/>
                        <a14:foregroundMark x1="29323" y1="16450" x2="31955" y2="29437"/>
                        <a14:foregroundMark x1="37970" y1="31602" x2="42481" y2="31602"/>
                        <a14:foregroundMark x1="36090" y1="33766" x2="36090" y2="33766"/>
                        <a14:foregroundMark x1="35338" y1="32468" x2="35338" y2="32468"/>
                        <a14:foregroundMark x1="60902" y1="46320" x2="60902" y2="46320"/>
                        <a14:foregroundMark x1="16917" y1="38095" x2="16917" y2="38095"/>
                        <a14:foregroundMark x1="18045" y1="60606" x2="18045" y2="60606"/>
                        <a14:foregroundMark x1="19173" y1="64069" x2="19173" y2="64069"/>
                        <a14:foregroundMark x1="43233" y1="9091" x2="43233" y2="9091"/>
                        <a14:foregroundMark x1="75188" y1="16883" x2="75188" y2="16883"/>
                        <a14:foregroundMark x1="16165" y1="51948" x2="16165" y2="51948"/>
                        <a14:foregroundMark x1="16541" y1="38961" x2="16541" y2="38961"/>
                        <a14:foregroundMark x1="56767" y1="40693" x2="56767" y2="40693"/>
                        <a14:foregroundMark x1="56015" y1="42424" x2="56015" y2="42424"/>
                        <a14:foregroundMark x1="56015" y1="42424" x2="56015" y2="4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09" y="770694"/>
            <a:ext cx="1320346" cy="11068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D3F9E23D-CA43-AFFE-FF56-621E36268A9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8512" y="5611999"/>
            <a:ext cx="1764662" cy="7849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0E47571-049C-61AD-3130-2D6AF71CC676}"/>
              </a:ext>
            </a:extLst>
          </p:cNvPr>
          <p:cNvSpPr txBox="1"/>
          <p:nvPr/>
        </p:nvSpPr>
        <p:spPr>
          <a:xfrm>
            <a:off x="1288553" y="473396"/>
            <a:ext cx="561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3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CORPORACIÓN AUTÓNOMA REGIONAL DE LA GUAJIRA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MX" b="1" dirty="0"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INGENIERÍA DE DESARROLLO LIMPIO </a:t>
            </a:r>
            <a:endParaRPr lang="es-CO" b="1" dirty="0"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3" name="Imagen 12" descr="Una roca en el agua&#10;&#10;Descripción generada automáticamente con confianza media">
            <a:extLst>
              <a:ext uri="{FF2B5EF4-FFF2-40B4-BE49-F238E27FC236}">
                <a16:creationId xmlns:a16="http://schemas.microsoft.com/office/drawing/2014/main" id="{DD0E9CA9-0721-87DE-65A6-329BA1EA8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01" y="1904976"/>
            <a:ext cx="6096516" cy="28913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5ACCC3B-AA00-6821-511B-C5DEEFC84A1A}"/>
              </a:ext>
            </a:extLst>
          </p:cNvPr>
          <p:cNvSpPr txBox="1"/>
          <p:nvPr/>
        </p:nvSpPr>
        <p:spPr>
          <a:xfrm>
            <a:off x="1095704" y="4722402"/>
            <a:ext cx="695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Plan</a:t>
            </a:r>
            <a:r>
              <a:rPr lang="es-MX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de Ordenamiento del Recurso Hídrico - PORH del Sistema Maluisa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50AD50D-B069-E7DC-E7C1-D3D64D1E71E8}"/>
              </a:ext>
            </a:extLst>
          </p:cNvPr>
          <p:cNvSpPr txBox="1"/>
          <p:nvPr/>
        </p:nvSpPr>
        <p:spPr>
          <a:xfrm>
            <a:off x="2651468" y="5516002"/>
            <a:ext cx="364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QUE ES UN PORH?</a:t>
            </a:r>
            <a:endParaRPr lang="es-C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6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7953E-1C56-A10C-7932-486F5825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.jpeg">
            <a:extLst>
              <a:ext uri="{FF2B5EF4-FFF2-40B4-BE49-F238E27FC236}">
                <a16:creationId xmlns:a16="http://schemas.microsoft.com/office/drawing/2014/main" id="{D8D3D82D-5C29-CB5D-79B9-83D98D198AA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9" b="97403" l="3008" r="95489">
                        <a14:foregroundMark x1="4511" y1="87446" x2="4511" y2="87446"/>
                        <a14:foregroundMark x1="10902" y1="93074" x2="10902" y2="93074"/>
                        <a14:foregroundMark x1="16917" y1="87013" x2="16917" y2="87013"/>
                        <a14:foregroundMark x1="25188" y1="90476" x2="25188" y2="90476"/>
                        <a14:foregroundMark x1="31203" y1="90043" x2="31203" y2="90043"/>
                        <a14:foregroundMark x1="30827" y1="98268" x2="30827" y2="98268"/>
                        <a14:foregroundMark x1="40226" y1="89610" x2="40226" y2="89610"/>
                        <a14:foregroundMark x1="50376" y1="88745" x2="50376" y2="88745"/>
                        <a14:foregroundMark x1="59398" y1="88745" x2="59398" y2="88745"/>
                        <a14:foregroundMark x1="68045" y1="87879" x2="68045" y2="87879"/>
                        <a14:foregroundMark x1="78195" y1="87879" x2="78195" y2="87879"/>
                        <a14:foregroundMark x1="81203" y1="87879" x2="81203" y2="87879"/>
                        <a14:foregroundMark x1="84586" y1="88312" x2="84586" y2="88312"/>
                        <a14:foregroundMark x1="90226" y1="88312" x2="90226" y2="88312"/>
                        <a14:foregroundMark x1="95489" y1="88312" x2="95489" y2="88312"/>
                        <a14:foregroundMark x1="72556" y1="93506" x2="72556" y2="93506"/>
                        <a14:foregroundMark x1="72556" y1="93939" x2="72556" y2="93939"/>
                        <a14:foregroundMark x1="72180" y1="93939" x2="72180" y2="93939"/>
                        <a14:foregroundMark x1="49624" y1="7359" x2="49624" y2="7359"/>
                        <a14:foregroundMark x1="27820" y1="20346" x2="27820" y2="20346"/>
                        <a14:foregroundMark x1="62406" y1="9091" x2="62406" y2="9091"/>
                        <a14:foregroundMark x1="29323" y1="23377" x2="29323" y2="23377"/>
                        <a14:foregroundMark x1="29699" y1="20346" x2="29699" y2="23377"/>
                        <a14:foregroundMark x1="29323" y1="16450" x2="31955" y2="29437"/>
                        <a14:foregroundMark x1="37970" y1="31602" x2="42481" y2="31602"/>
                        <a14:foregroundMark x1="36090" y1="33766" x2="36090" y2="33766"/>
                        <a14:foregroundMark x1="35338" y1="32468" x2="35338" y2="32468"/>
                        <a14:foregroundMark x1="60902" y1="46320" x2="60902" y2="46320"/>
                        <a14:foregroundMark x1="16917" y1="38095" x2="16917" y2="38095"/>
                        <a14:foregroundMark x1="18045" y1="60606" x2="18045" y2="60606"/>
                        <a14:foregroundMark x1="19173" y1="64069" x2="19173" y2="64069"/>
                        <a14:foregroundMark x1="43233" y1="9091" x2="43233" y2="9091"/>
                        <a14:foregroundMark x1="75188" y1="16883" x2="75188" y2="16883"/>
                        <a14:foregroundMark x1="16165" y1="51948" x2="16165" y2="51948"/>
                        <a14:foregroundMark x1="16541" y1="38961" x2="16541" y2="38961"/>
                        <a14:foregroundMark x1="56767" y1="40693" x2="56767" y2="40693"/>
                        <a14:foregroundMark x1="56015" y1="42424" x2="56015" y2="42424"/>
                        <a14:foregroundMark x1="56015" y1="42424" x2="56015" y2="424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09" y="935061"/>
            <a:ext cx="1320346" cy="1106814"/>
          </a:xfrm>
          <a:prstGeom prst="rect">
            <a:avLst/>
          </a:prstGeom>
        </p:spPr>
      </p:pic>
      <p:pic>
        <p:nvPicPr>
          <p:cNvPr id="8" name="image2.png">
            <a:extLst>
              <a:ext uri="{FF2B5EF4-FFF2-40B4-BE49-F238E27FC236}">
                <a16:creationId xmlns:a16="http://schemas.microsoft.com/office/drawing/2014/main" id="{28142030-6BC1-4E63-5863-24E15FE6079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8512" y="5516002"/>
            <a:ext cx="1764662" cy="7849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4BF206F-0017-9F03-9032-D43E96EF2EBE}"/>
              </a:ext>
            </a:extLst>
          </p:cNvPr>
          <p:cNvSpPr txBox="1"/>
          <p:nvPr/>
        </p:nvSpPr>
        <p:spPr>
          <a:xfrm>
            <a:off x="1288553" y="473396"/>
            <a:ext cx="5619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36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CORPORACIÓN AUTÓNOMA REGIONAL DE LA GUAJIRA</a:t>
            </a:r>
          </a:p>
          <a:p>
            <a:pPr algn="ctr"/>
            <a:r>
              <a:rPr lang="es-MX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MX" b="1" dirty="0">
                <a:solidFill>
                  <a:srgbClr val="273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INGENIERÍA DE DESARROLLO LIMPIO </a:t>
            </a:r>
            <a:endParaRPr lang="es-CO" b="1" dirty="0">
              <a:solidFill>
                <a:srgbClr val="273C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3" name="Imagen 12" descr="Una roca en el agua&#10;&#10;Descripción generada automáticamente con confianza media">
            <a:extLst>
              <a:ext uri="{FF2B5EF4-FFF2-40B4-BE49-F238E27FC236}">
                <a16:creationId xmlns:a16="http://schemas.microsoft.com/office/drawing/2014/main" id="{6ED4EA87-B238-0763-DBC1-B1ED8B163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01" y="1904977"/>
            <a:ext cx="5824816" cy="276249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312C3B4-3311-26C3-1929-0A9BFB426686}"/>
              </a:ext>
            </a:extLst>
          </p:cNvPr>
          <p:cNvSpPr txBox="1"/>
          <p:nvPr/>
        </p:nvSpPr>
        <p:spPr>
          <a:xfrm>
            <a:off x="1095704" y="4722402"/>
            <a:ext cx="6952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Plan</a:t>
            </a:r>
            <a:r>
              <a:rPr lang="es-MX" sz="21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de Ordenamiento del Recurso Hídrico - PORH del Sistema Maluisa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F7F19E3-EB7A-7D11-76DB-26773E7E0DFF}"/>
              </a:ext>
            </a:extLst>
          </p:cNvPr>
          <p:cNvSpPr txBox="1"/>
          <p:nvPr/>
        </p:nvSpPr>
        <p:spPr>
          <a:xfrm>
            <a:off x="2651468" y="5516002"/>
            <a:ext cx="364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202099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6133</TotalTime>
  <Words>77</Words>
  <Application>Microsoft Office PowerPoint</Application>
  <PresentationFormat>Presentación en pantalla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Gill Sans MT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PARA EL TÍTULO</dc:title>
  <dc:creator>REINALDO SEGURO SEGURO – ASESOR</dc:creator>
  <cp:lastModifiedBy>LUIS FERNANDO CASTRO HERNANDEZ</cp:lastModifiedBy>
  <cp:revision>120</cp:revision>
  <dcterms:created xsi:type="dcterms:W3CDTF">2017-08-22T14:59:51Z</dcterms:created>
  <dcterms:modified xsi:type="dcterms:W3CDTF">2024-12-04T21:13:13Z</dcterms:modified>
</cp:coreProperties>
</file>